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78" r:id="rId5"/>
    <p:sldId id="273" r:id="rId6"/>
    <p:sldId id="276" r:id="rId7"/>
    <p:sldId id="275" r:id="rId8"/>
    <p:sldId id="280" r:id="rId9"/>
    <p:sldId id="260" r:id="rId10"/>
    <p:sldId id="279" r:id="rId11"/>
    <p:sldId id="261" r:id="rId12"/>
    <p:sldId id="266" r:id="rId13"/>
    <p:sldId id="268" r:id="rId14"/>
    <p:sldId id="269" r:id="rId15"/>
    <p:sldId id="274" r:id="rId16"/>
    <p:sldId id="270" r:id="rId17"/>
    <p:sldId id="281" r:id="rId18"/>
    <p:sldId id="271" r:id="rId19"/>
    <p:sldId id="277" r:id="rId20"/>
    <p:sldId id="265" r:id="rId21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9DFB-B3DE-42DF-A4FC-201D33EFB3A7}" type="datetimeFigureOut">
              <a:rPr lang="de-DE" smtClean="0"/>
              <a:t>25.05.2020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D1BF-6D9C-4767-B4D0-5E2019D891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66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Anmeldung HSU am ersten Elternabend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Liste mit Adressen und Telefonnummern für Ansprechpartner immer aktualisieren</a:t>
            </a:r>
            <a:r>
              <a:rPr lang="de-DE" baseline="0" dirty="0" smtClean="0"/>
              <a:t> und im Sekretariat oder Klassenlehrerin mitteilen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Eltern, die Herkunftssprachlichen Unterricht wünschen, Türkisch bei uns, andere Sprachen, wie z.B. Russisch, an anderen 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Betrag des Bücherelternanteils am zweiten Schultag im Couvert den Kindern mitgeben, bitte mit Namen beschriften, alle anderen Bücher sind Leihgabe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Anschaffungsliste bis zur Einschulung erfüllen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Liste mit Adressen und Telefonnummern für Ansprechpartner immer aktualisieren</a:t>
            </a:r>
            <a:r>
              <a:rPr lang="de-DE" baseline="0" dirty="0" smtClean="0"/>
              <a:t> und im Sekretariat oder Klassenlehrerin mitteilen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Eltern, die Herkunftssprachlichen Unterricht wünschen, Türkisch bei uns, andere Sprachen, wie z.B. Russisch, an anderen 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Betrag des Bücherelternanteils am zweiten Schultag im Couvert den Kindern mitgeben, bitte mit Namen beschriften, alle anderen Bücher sind Leihgabe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Anschaffungsliste bis zur Einschulung erfüllen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Liste mit Adressen und Telefonnummern für Ansprechpartner immer aktualisieren</a:t>
            </a:r>
            <a:r>
              <a:rPr lang="de-DE" baseline="0" dirty="0" smtClean="0"/>
              <a:t> und im Sekretariat oder Klassenlehrerin mitteilen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Eltern, die Herkunftssprachlichen Unterricht wünschen, Türkisch bei uns, andere Sprachen, wie z.B. Russisch, an anderen 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Betrag des Bücherelternanteils am zweiten Schultag im Couvert den Kindern mitgeben, bitte mit Namen beschriften, alle anderen Bücher sind Leihgabe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Anschaffungsliste bis zur Einschulung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Liste mit Adressen und Telefonnummern für Ansprechpartner immer aktualisieren</a:t>
            </a:r>
            <a:r>
              <a:rPr lang="de-DE" baseline="0" dirty="0" smtClean="0"/>
              <a:t> und im Sekretariat oder Klassenlehrerin mitteilen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Eltern, die Herkunftssprachlichen Unterricht wünschen, Türkisch bei uns, andere Sprachen, wie z.B. Russisch, an anderen 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Betrag des Bücherelternanteils am zweiten Schultag im Couvert den Kindern mitgeben, bitte mit Namen beschriften, alle anderen Bücher sind Leihgabe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Anschaffungsliste bis zur Einschulung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Liste mit Adressen und Telefonnummern für Ansprechpartner immer aktualisieren</a:t>
            </a:r>
            <a:r>
              <a:rPr lang="de-DE" baseline="0" dirty="0" smtClean="0"/>
              <a:t> und im Sekretariat oder Klassenlehrerin mitteilen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Eltern, die Herkunftssprachlichen Unterricht wünschen, Türkisch bei uns, andere Sprachen, wie z.B. Russisch, an anderen 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Betrag des Bücherelternanteils am zweiten Schultag im Couvert den Kindern mitgeben, bitte mit Namen beschriften, alle anderen Bücher sind Leihgabe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Anschaffungsliste bis zur Einschulung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 in den Klassen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Tipp: 1 AG für Erstklässler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 in den Klassen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Tipp: 1 AG für Erstklässler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 in den Klassen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Tipp: 1 AG für Erstklässler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 in den Klassen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Tipp: 1 AG für Erstklässler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Struktur immer veränderbar, da Planung nicht sicher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nach den</a:t>
            </a:r>
            <a:r>
              <a:rPr lang="de-DE" baseline="0" dirty="0" smtClean="0"/>
              <a:t> Ferien evtl. neue Personalplanung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Viel Teamarbeit in den Klassen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Tipp: 1 AG für Erstklässler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 smtClean="0"/>
              <a:t>Zusätzlich: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/>
              <a:t>Sozial- und Arbeitsverhalten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/>
              <a:t>Psycho-soziale Entwicklung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D1BF-6D9C-4767-B4D0-5E2019D8916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7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90D9-4E6D-4192-A850-8666416DB174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54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9984-74FD-4F1C-8269-FFBDFA9E1866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87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DECB-B396-475F-BAEA-B167FF70A79E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99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0373-2466-4B2F-8816-194D3F462C55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2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C1D3-99E0-415B-8AD3-2F8EFB6D272D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58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79E9-A30A-4B36-98C6-D4F171A5F6ED}" type="datetime1">
              <a:rPr lang="de-DE" smtClean="0"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5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AFC-D043-462D-90AA-20FE6843422A}" type="datetime1">
              <a:rPr lang="de-DE" smtClean="0"/>
              <a:t>25.05.2020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8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6BC2-20C4-4C6D-AFFC-51F98BCF26B6}" type="datetime1">
              <a:rPr lang="de-DE" smtClean="0"/>
              <a:t>25.05.2020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8D79-FB1A-4C27-A7C9-5B8A6261B2C4}" type="datetime1">
              <a:rPr lang="de-DE" smtClean="0"/>
              <a:t>25.05.2020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37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1E90-B2CE-4ECB-AF6A-622CE82FAB5A}" type="datetime1">
              <a:rPr lang="de-DE" smtClean="0"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01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2015-A8B0-4C37-8759-EF707693EBDB}" type="datetime1">
              <a:rPr lang="de-DE" smtClean="0"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51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D32A-04A3-4773-9F79-D7653B409D15}" type="datetime1">
              <a:rPr lang="de-DE" smtClean="0"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6819-8A0B-4B0E-AECE-D8610A8E2E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3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11169" y="1815836"/>
            <a:ext cx="622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Herzlich Willkommen zur Informationsveranstaltung </a:t>
            </a:r>
          </a:p>
          <a:p>
            <a:pPr algn="ctr"/>
            <a:r>
              <a:rPr lang="de-DE" sz="3600" dirty="0" smtClean="0"/>
              <a:t>der Schulneulinge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6630384" y="1246133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Neuss, den 27.05.2020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5521182" y="6051204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OGS Geschwister-Scholl, </a:t>
            </a:r>
            <a:r>
              <a:rPr lang="de-DE" dirty="0" err="1" smtClean="0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038475" cy="18002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40047"/>
            <a:ext cx="2789343" cy="17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296123"/>
            <a:ext cx="547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	</a:t>
            </a:r>
            <a:r>
              <a:rPr lang="de-DE" sz="3600" b="1" dirty="0"/>
              <a:t>        </a:t>
            </a:r>
            <a:r>
              <a:rPr lang="de-DE" sz="3600" b="1" dirty="0" smtClean="0"/>
              <a:t>Klassentiere:</a:t>
            </a:r>
          </a:p>
          <a:p>
            <a:r>
              <a:rPr lang="de-DE" sz="2000" b="1" dirty="0" smtClean="0"/>
              <a:t>	            Klasse 1a –Raupenklasse</a:t>
            </a: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63297" y="6172938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52736"/>
            <a:ext cx="3629279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11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547664" y="83671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2000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165304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19767" y="1790819"/>
            <a:ext cx="3349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Klasse </a:t>
            </a:r>
            <a:r>
              <a:rPr lang="de-DE" sz="2000" b="1" dirty="0" smtClean="0"/>
              <a:t>1b - Schildkrötenklasse</a:t>
            </a:r>
            <a:endParaRPr lang="de-DE" sz="2000" b="1" dirty="0" smtClean="0"/>
          </a:p>
          <a:p>
            <a:endParaRPr lang="de-DE" sz="2000" b="1" dirty="0"/>
          </a:p>
          <a:p>
            <a:endParaRPr lang="de-DE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922240" cy="29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07483" y="1052736"/>
            <a:ext cx="53285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de-DE" sz="3600" dirty="0" smtClean="0"/>
              <a:t>Schultag</a:t>
            </a:r>
          </a:p>
          <a:p>
            <a:endParaRPr lang="de-DE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13. August 2020 </a:t>
            </a:r>
            <a:r>
              <a:rPr lang="de-DE" sz="2000" dirty="0" smtClean="0"/>
              <a:t>ökumenischer Gottesdienst in der St. Michael Kirche um </a:t>
            </a:r>
            <a:r>
              <a:rPr lang="de-DE" sz="2000" b="1" dirty="0" smtClean="0"/>
              <a:t>10 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Einschulungsfeier in der Aula des Theodor-Schwann-Kolleg um </a:t>
            </a:r>
            <a:r>
              <a:rPr lang="de-DE" sz="2000" b="1" dirty="0" smtClean="0"/>
              <a:t>10.45 Uhr, </a:t>
            </a:r>
            <a:r>
              <a:rPr lang="de-DE" sz="2000" dirty="0" smtClean="0"/>
              <a:t>Schulneulinge gehen in die Klassen, Info durch Schulleitung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Cafeteria in der Schule durch den Förderverein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12.30 Uhr Ende des 1. Schultages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Betreuung gewährleistet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Materialien am ersten Schultag noch nicht mitbringen!</a:t>
            </a:r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588048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4113909"/>
            <a:ext cx="217270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1556792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Ablauf und </a:t>
            </a:r>
            <a:r>
              <a:rPr lang="de-DE" sz="3600" dirty="0" smtClean="0"/>
              <a:t>Zeitleiste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Freitag, 14.08.2020 Unterricht von 8 – 11.35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Pädagoginnen der Nachmittagsbetreuung (OGS) holen die Kinder aus den Klassen ab, wenn Kinder in die OGS 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 Montag, 17.08.2020 Unterricht nach Stundenplan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1. Klassenpflegschaftsversammlung: </a:t>
            </a:r>
          </a:p>
          <a:p>
            <a:r>
              <a:rPr lang="de-DE" dirty="0" smtClean="0"/>
              <a:t>      Dienstag, 18.08.2020 um 19.30 Uhr; </a:t>
            </a:r>
          </a:p>
          <a:p>
            <a:r>
              <a:rPr lang="de-DE" dirty="0" smtClean="0"/>
              <a:t>      10 € für die   Klassenkasse mitbringen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Terminliste für das Schuljahr erfolgt als Elternbrief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0550" y="615568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1772816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Allgemeine Informationen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Beschaffung der Lernmittel (Bücher werden von der Schule angeschafft - </a:t>
            </a:r>
            <a:r>
              <a:rPr lang="de-DE" smtClean="0"/>
              <a:t>Sammelbestellung; Büchergeld </a:t>
            </a:r>
            <a:r>
              <a:rPr lang="de-DE" dirty="0" smtClean="0"/>
              <a:t>erst später mitbringen)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Liste der anzuschaffenden Schulsachen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Allgemeine Ratschläge zum Schulbeginn (schulpsycholog. Dienst)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Schulweg – Sicherungs-Plan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Homepage: </a:t>
            </a:r>
            <a:r>
              <a:rPr lang="de-DE" dirty="0" smtClean="0"/>
              <a:t>www.gss-neuss.de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8048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1124744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Schul-ABC</a:t>
            </a:r>
          </a:p>
          <a:p>
            <a:endParaRPr lang="de-DE" b="1" dirty="0" smtClean="0"/>
          </a:p>
          <a:p>
            <a:r>
              <a:rPr lang="de-DE" b="1" dirty="0" smtClean="0"/>
              <a:t>Arbeitsmaterialien</a:t>
            </a:r>
          </a:p>
          <a:p>
            <a:r>
              <a:rPr lang="de-DE" b="1" dirty="0" smtClean="0"/>
              <a:t>Arbeitsgemeinschaften</a:t>
            </a:r>
          </a:p>
          <a:p>
            <a:r>
              <a:rPr lang="de-DE" b="1" dirty="0" smtClean="0"/>
              <a:t>Aufsichtspflicht</a:t>
            </a:r>
          </a:p>
          <a:p>
            <a:r>
              <a:rPr lang="de-DE" b="1" dirty="0" smtClean="0"/>
              <a:t>Beurlaubungen</a:t>
            </a:r>
          </a:p>
          <a:p>
            <a:r>
              <a:rPr lang="de-DE" b="1" dirty="0" smtClean="0"/>
              <a:t>Bewegliche Ferientage</a:t>
            </a:r>
          </a:p>
          <a:p>
            <a:r>
              <a:rPr lang="de-DE" b="1" dirty="0" smtClean="0"/>
              <a:t>Bücherei</a:t>
            </a:r>
          </a:p>
          <a:p>
            <a:r>
              <a:rPr lang="de-DE" b="1" dirty="0" smtClean="0"/>
              <a:t>Bundesjugendspiele</a:t>
            </a:r>
          </a:p>
          <a:p>
            <a:r>
              <a:rPr lang="de-DE" b="1" dirty="0" smtClean="0"/>
              <a:t>Computer</a:t>
            </a:r>
          </a:p>
          <a:p>
            <a:r>
              <a:rPr lang="de-DE" b="1" dirty="0" smtClean="0"/>
              <a:t>Einschulungsfeier</a:t>
            </a:r>
          </a:p>
          <a:p>
            <a:r>
              <a:rPr lang="de-DE" b="1" dirty="0" smtClean="0"/>
              <a:t>Eulenstudio</a:t>
            </a:r>
          </a:p>
          <a:p>
            <a:r>
              <a:rPr lang="de-DE" b="1" dirty="0" smtClean="0"/>
              <a:t>Feste</a:t>
            </a:r>
          </a:p>
          <a:p>
            <a:r>
              <a:rPr lang="de-DE" b="1" dirty="0" smtClean="0"/>
              <a:t>Fotograf</a:t>
            </a:r>
          </a:p>
          <a:p>
            <a:r>
              <a:rPr lang="de-DE" b="1" dirty="0" smtClean="0"/>
              <a:t>Förderverein</a:t>
            </a:r>
          </a:p>
          <a:p>
            <a:r>
              <a:rPr lang="de-DE" b="1" dirty="0" smtClean="0"/>
              <a:t>Frühstück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588048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08104" y="6152089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1052736"/>
            <a:ext cx="8989833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Liste der anzuschaffenden Materialien:</a:t>
            </a:r>
          </a:p>
          <a:p>
            <a:endParaRPr lang="de-DE" dirty="0"/>
          </a:p>
          <a:p>
            <a:r>
              <a:rPr lang="de-DE" b="1" dirty="0" smtClean="0"/>
              <a:t>Liebe </a:t>
            </a:r>
            <a:r>
              <a:rPr lang="de-DE" b="1" dirty="0"/>
              <a:t>Eltern, bitte besorgen Sie folgende Materialien, die Ihr Kind zum Schulanfang benötigt:</a:t>
            </a:r>
          </a:p>
          <a:p>
            <a:r>
              <a:rPr lang="de-DE" dirty="0"/>
              <a:t>1 Tornister</a:t>
            </a:r>
          </a:p>
          <a:p>
            <a:r>
              <a:rPr lang="de-DE" dirty="0"/>
              <a:t>1 Federmäppchen mit Inhalt: 2 Bleistifte ( HB ) 2 Radiergummis 1 Dosenanspitzer</a:t>
            </a:r>
          </a:p>
          <a:p>
            <a:r>
              <a:rPr lang="de-DE" dirty="0"/>
              <a:t>1 Lineal ca. 15 cm Buntstifte Filzstifte</a:t>
            </a:r>
          </a:p>
          <a:p>
            <a:r>
              <a:rPr lang="de-DE" b="1" dirty="0"/>
              <a:t>8 Schnellhefter in DinA4:</a:t>
            </a:r>
          </a:p>
          <a:p>
            <a:r>
              <a:rPr lang="de-DE" dirty="0"/>
              <a:t>rot = Deutsch blau = Mathematik grün = Sachunterricht gelb = Mitteilungen/ Tests</a:t>
            </a:r>
          </a:p>
          <a:p>
            <a:r>
              <a:rPr lang="de-DE" dirty="0"/>
              <a:t>weiß = Musik orange = Religion / DAZ schwarz = Englisch lila = Wochenpläne</a:t>
            </a:r>
          </a:p>
          <a:p>
            <a:r>
              <a:rPr lang="de-DE" dirty="0"/>
              <a:t>Fügen Sie jedem Schnellhefter eine </a:t>
            </a:r>
            <a:r>
              <a:rPr lang="de-DE" b="1" dirty="0"/>
              <a:t>DinA4 Klarsichtfolie </a:t>
            </a:r>
            <a:r>
              <a:rPr lang="de-DE" dirty="0"/>
              <a:t>zu.</a:t>
            </a:r>
          </a:p>
          <a:p>
            <a:r>
              <a:rPr lang="de-DE" b="1" dirty="0"/>
              <a:t>Zudem benötigt Ihr Kind für die Grundschulzeit:</a:t>
            </a:r>
          </a:p>
          <a:p>
            <a:r>
              <a:rPr lang="de-DE" dirty="0"/>
              <a:t>1 Paket (25Stück) Heftstreifen 1 </a:t>
            </a:r>
            <a:r>
              <a:rPr lang="de-DE" dirty="0" err="1"/>
              <a:t>Zippbeutel</a:t>
            </a:r>
            <a:r>
              <a:rPr lang="de-DE" dirty="0"/>
              <a:t> (1l) 1 DINA4 7,5 cm Aktenordner</a:t>
            </a:r>
          </a:p>
          <a:p>
            <a:r>
              <a:rPr lang="de-DE" b="1" dirty="0"/>
              <a:t>Für den Kunstunterricht:</a:t>
            </a:r>
          </a:p>
          <a:p>
            <a:r>
              <a:rPr lang="de-DE" dirty="0"/>
              <a:t>1 Zeichenblock </a:t>
            </a:r>
            <a:r>
              <a:rPr lang="de-DE" dirty="0" smtClean="0"/>
              <a:t>DINA3, </a:t>
            </a:r>
            <a:r>
              <a:rPr lang="de-DE" dirty="0"/>
              <a:t>1 Packung </a:t>
            </a:r>
            <a:r>
              <a:rPr lang="de-DE" dirty="0" smtClean="0"/>
              <a:t>Knete, </a:t>
            </a:r>
            <a:r>
              <a:rPr lang="de-DE" dirty="0"/>
              <a:t>1 Packung </a:t>
            </a:r>
            <a:r>
              <a:rPr lang="de-DE" dirty="0" err="1"/>
              <a:t>Jaxon</a:t>
            </a:r>
            <a:r>
              <a:rPr lang="de-DE" dirty="0"/>
              <a:t> Kreide</a:t>
            </a:r>
          </a:p>
          <a:p>
            <a:r>
              <a:rPr lang="de-DE" dirty="0"/>
              <a:t>1 </a:t>
            </a:r>
            <a:r>
              <a:rPr lang="de-DE" dirty="0" err="1"/>
              <a:t>Malblock</a:t>
            </a:r>
            <a:r>
              <a:rPr lang="de-DE" dirty="0"/>
              <a:t> </a:t>
            </a:r>
            <a:r>
              <a:rPr lang="de-DE" dirty="0" smtClean="0"/>
              <a:t>DINA4, </a:t>
            </a:r>
            <a:r>
              <a:rPr lang="de-DE" dirty="0"/>
              <a:t>2 Klebestifte (z.B. </a:t>
            </a:r>
            <a:r>
              <a:rPr lang="de-DE" dirty="0" err="1"/>
              <a:t>Pritt</a:t>
            </a:r>
            <a:r>
              <a:rPr lang="de-DE" dirty="0" smtClean="0"/>
              <a:t>), </a:t>
            </a:r>
            <a:r>
              <a:rPr lang="de-DE" dirty="0"/>
              <a:t>1 Transparentpapier DinA4</a:t>
            </a:r>
          </a:p>
          <a:p>
            <a:r>
              <a:rPr lang="de-DE" dirty="0"/>
              <a:t>1 </a:t>
            </a:r>
            <a:r>
              <a:rPr lang="de-DE" dirty="0" smtClean="0"/>
              <a:t>Flüssigkleber, </a:t>
            </a:r>
            <a:r>
              <a:rPr lang="de-DE" dirty="0"/>
              <a:t>1 Transparentpapier </a:t>
            </a:r>
            <a:r>
              <a:rPr lang="de-DE" dirty="0" smtClean="0"/>
              <a:t>DinA4, </a:t>
            </a:r>
            <a:r>
              <a:rPr lang="de-DE" dirty="0"/>
              <a:t>2 kleine Scheren</a:t>
            </a:r>
          </a:p>
          <a:p>
            <a:r>
              <a:rPr lang="de-DE" dirty="0"/>
              <a:t>3 Borstenpinsel ( Nr. 4, 8, 12 </a:t>
            </a:r>
            <a:r>
              <a:rPr lang="de-DE" dirty="0" smtClean="0"/>
              <a:t>), </a:t>
            </a:r>
            <a:r>
              <a:rPr lang="de-DE" dirty="0"/>
              <a:t>1 Tonzeichenpapier </a:t>
            </a:r>
            <a:r>
              <a:rPr lang="de-DE" dirty="0" smtClean="0"/>
              <a:t>DinA4, Wachsmalstifte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1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08104" y="6152089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3568" y="1988840"/>
            <a:ext cx="862652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 </a:t>
            </a:r>
            <a:r>
              <a:rPr lang="de-DE" dirty="0"/>
              <a:t>Sammelmappe DINA3 für </a:t>
            </a:r>
            <a:r>
              <a:rPr lang="de-DE" dirty="0" smtClean="0"/>
              <a:t>Kunstbilder, </a:t>
            </a:r>
            <a:r>
              <a:rPr lang="de-DE" dirty="0"/>
              <a:t>1 Wassergefäß</a:t>
            </a:r>
          </a:p>
          <a:p>
            <a:r>
              <a:rPr lang="de-DE" dirty="0"/>
              <a:t>1 Deckfarbkasten (12 Farben, z.B. Pelikan) / Lappen (z.B. altes Handtuch)</a:t>
            </a:r>
          </a:p>
          <a:p>
            <a:r>
              <a:rPr lang="de-DE" b="1" dirty="0"/>
              <a:t>Für den Sportunterricht:</a:t>
            </a:r>
          </a:p>
          <a:p>
            <a:r>
              <a:rPr lang="de-DE" dirty="0"/>
              <a:t>Sportbeutel (keine Plastiktüte) mit T-Shirt, kurze und lange Turnhose, feste </a:t>
            </a:r>
            <a:r>
              <a:rPr lang="de-DE" dirty="0" smtClean="0"/>
              <a:t>Turnschuhe</a:t>
            </a:r>
          </a:p>
          <a:p>
            <a:r>
              <a:rPr lang="de-DE" dirty="0" smtClean="0"/>
              <a:t>mit </a:t>
            </a:r>
            <a:r>
              <a:rPr lang="de-DE" dirty="0"/>
              <a:t>heller Sohle und</a:t>
            </a:r>
          </a:p>
          <a:p>
            <a:r>
              <a:rPr lang="de-DE" dirty="0"/>
              <a:t>Klettverschluss (keine Gymnastikschuhe),</a:t>
            </a:r>
          </a:p>
          <a:p>
            <a:r>
              <a:rPr lang="de-DE" dirty="0"/>
              <a:t>1 Paar </a:t>
            </a:r>
            <a:r>
              <a:rPr lang="de-DE" dirty="0" smtClean="0"/>
              <a:t>Hausschuhe</a:t>
            </a:r>
          </a:p>
          <a:p>
            <a:endParaRPr lang="de-DE" dirty="0"/>
          </a:p>
          <a:p>
            <a:r>
              <a:rPr lang="de-DE" dirty="0"/>
              <a:t>Wenn Ihr Kind in die OGS geht, benötigt es ein weiteres Paar Hausschuhe.</a:t>
            </a:r>
          </a:p>
          <a:p>
            <a:r>
              <a:rPr lang="de-DE" b="1" dirty="0"/>
              <a:t>Bitte beschriften Sie unbedingt alle Schulsachen mit dem Namen Ihres Kindes.</a:t>
            </a:r>
          </a:p>
          <a:p>
            <a:r>
              <a:rPr lang="de-DE" b="1" dirty="0"/>
              <a:t>Alle Hefte und die Kunstkiste, sowie ein Trinkbecher werden vom</a:t>
            </a:r>
          </a:p>
          <a:p>
            <a:r>
              <a:rPr lang="de-DE" b="1" dirty="0"/>
              <a:t>Klassenlehrerteam angeschafft. Wir bitten Sie deshalb zum ersten </a:t>
            </a:r>
            <a:r>
              <a:rPr lang="de-DE" b="1" dirty="0" smtClean="0"/>
              <a:t>Elternabend (18.08.20)</a:t>
            </a:r>
            <a:endParaRPr lang="de-DE" b="1" dirty="0"/>
          </a:p>
          <a:p>
            <a:r>
              <a:rPr lang="de-DE" b="1" dirty="0"/>
              <a:t>in die Klassenkasse einzuzahlen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756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9176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4" y="1078025"/>
            <a:ext cx="7812360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Informationen zur Schulpflegschaft durch die Schulpflegschaftsvorsitzende Frau </a:t>
            </a:r>
            <a:r>
              <a:rPr lang="de-DE" dirty="0" err="1" smtClean="0"/>
              <a:t>Sablotny</a:t>
            </a:r>
            <a:r>
              <a:rPr lang="de-DE" dirty="0" smtClean="0"/>
              <a:t> und ihre Vertreterin Frau Plath</a:t>
            </a:r>
          </a:p>
          <a:p>
            <a:endParaRPr lang="de-DE" dirty="0"/>
          </a:p>
          <a:p>
            <a:r>
              <a:rPr lang="de-DE" dirty="0" smtClean="0"/>
              <a:t>Informationen zum Förderverein durch die Vorsitzende Frau Steinfort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Frau Kostrzewa, Klasse 3c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6819-8A0B-4B0E-AECE-D8610A8E2EA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699792" y="908720"/>
            <a:ext cx="398859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Worum geht es heute?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Informationen zu unserer Schule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Eindrücke zum Nachmittagsbereich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Kriterien Einteilung der Klassen</a:t>
            </a:r>
          </a:p>
          <a:p>
            <a:pPr algn="just"/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1. Schultag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Ablauf und Zeitleiste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Allgemeine Informationen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Schul-ABC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Materialliste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 smtClean="0"/>
              <a:t>Schulweg-Sicherungsplan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588048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92015" y="2174259"/>
            <a:ext cx="6203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Vielen Dank für Ihre Aufmerksamkeit!</a:t>
            </a:r>
          </a:p>
          <a:p>
            <a:endParaRPr lang="de-DE" sz="3600" dirty="0" smtClean="0"/>
          </a:p>
          <a:p>
            <a:r>
              <a:rPr lang="de-DE" sz="2800" dirty="0" smtClean="0"/>
              <a:t>Das </a:t>
            </a:r>
            <a:r>
              <a:rPr lang="de-DE" sz="2800" dirty="0"/>
              <a:t>Team der Geschwister-Scholl Grundschule </a:t>
            </a:r>
            <a:r>
              <a:rPr lang="de-DE" sz="2800" dirty="0" smtClean="0"/>
              <a:t>wünscht </a:t>
            </a:r>
            <a:r>
              <a:rPr lang="de-DE" sz="2800" dirty="0"/>
              <a:t>A</a:t>
            </a:r>
            <a:r>
              <a:rPr lang="de-DE" sz="2800" dirty="0" smtClean="0"/>
              <a:t>llen einen schönen Einschulungstag!</a:t>
            </a:r>
          </a:p>
          <a:p>
            <a:endParaRPr lang="de-DE" sz="2800" dirty="0"/>
          </a:p>
          <a:p>
            <a:r>
              <a:rPr lang="de-DE" sz="1400" dirty="0" smtClean="0"/>
              <a:t>		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5588048" y="615568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1828547" cy="27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79277" y="836712"/>
            <a:ext cx="87647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Informationen zu unserer Schule</a:t>
            </a:r>
          </a:p>
          <a:p>
            <a:endParaRPr lang="de-DE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/>
              <a:t>ca. </a:t>
            </a:r>
            <a:r>
              <a:rPr lang="de-DE" sz="2000" dirty="0" smtClean="0"/>
              <a:t>180 </a:t>
            </a:r>
            <a:r>
              <a:rPr lang="de-DE" sz="2000" dirty="0"/>
              <a:t>Schülerinnen und Schüler an der GG </a:t>
            </a:r>
            <a:r>
              <a:rPr lang="de-DE" sz="2000" dirty="0" smtClean="0"/>
              <a:t>Geschwister-Scholl, 100 Kinder in der Nachmittagsbetreuung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2 kommende erste Schuljahre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Teilhabe aller Kinder – Inklusion, Sonderpädagogen: „Gemeinsames Lernen“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Schule mit Nachmittagsbetreuung (Träger BEBS) bis 16 Uhr, Freitags bis 15 Uhr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/>
              <a:t>t</a:t>
            </a:r>
            <a:r>
              <a:rPr lang="de-DE" sz="2000" dirty="0" smtClean="0"/>
              <a:t>olles Programm in der Ferienbetreuung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/>
              <a:t>v</a:t>
            </a:r>
            <a:r>
              <a:rPr lang="de-DE" sz="2000" dirty="0" smtClean="0"/>
              <a:t>ielfältiges Angebot an Arbeitsgemeinschaften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Zusammenarbeit von 13 Lehrerinnen und Lehrern mit  drei Sonderpädagogen, 2 Schulsozialarbeiterinnen, 1 Sozialpädagogin, 1 Türkischlehrerin und 16 sozialpädagogische Fachkräfte im Nachmittagsbereich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79277" y="836712"/>
            <a:ext cx="876472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Informationen zu unserer Schule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Unterstützung durch die Schulpflegschaft und den Förderverein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Kooperation mit außerschulischen Partnern (Haus </a:t>
            </a:r>
            <a:r>
              <a:rPr lang="de-DE" sz="2000" dirty="0" err="1" smtClean="0"/>
              <a:t>Derikum</a:t>
            </a:r>
            <a:r>
              <a:rPr lang="de-DE" sz="2000" dirty="0" smtClean="0"/>
              <a:t>, schulpsycholog. Dienst, Ergotherapie, Pro 4 Standort, Umwelttage, gesundes Frühstück, Wettbewerbe, Umweltfachfrau für die Schulgarten- und Umwelt-AG, Lesementoren,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Regelmäßige Aktionen: , Schulfeste, Weihnachtsfeiern, Zirkus, Trommelzauber, Mein Körper gehört mir, Gewaltpräventionsprogramm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Projekt bis zu den Herbstferien: gemeinsamer Religionsunterricht für alle Kinder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SEP: 1-3 Jahre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Differenzierung in den Klassen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Eulenstudio durch Bewegungstherapeutin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5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86209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Eindrücke aus dem Nachmittagsbereich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Florence\Desktop\HP\ae8241c1-d37a-40da-99db-8391bcb599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128"/>
            <a:ext cx="2867320" cy="16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lorence\Desktop\HP\IMG_9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0216" y="2674135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lorence\Desktop\HP\IMG_9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3406"/>
            <a:ext cx="2867320" cy="18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lorence\Desktop\HP\IMG_92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27767"/>
            <a:ext cx="2305948" cy="17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lorence\Desktop\HP\ae8241c1-d37a-40da-99db-8391bcb5992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97264"/>
            <a:ext cx="2305948" cy="16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86209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Eindrücke aus der Ferienbetreuung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3232"/>
            <a:ext cx="3168352" cy="17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23232"/>
            <a:ext cx="1966312" cy="34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3232"/>
            <a:ext cx="2326338" cy="34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7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86209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Eindrücke aus der Ferienbetreuung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" y="2132856"/>
            <a:ext cx="23285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5"/>
            <a:ext cx="2848440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19442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8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86209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	</a:t>
            </a:r>
            <a:r>
              <a:rPr lang="de-DE" sz="2800" dirty="0" smtClean="0"/>
              <a:t>Eindrücke aus der Ferienbetreuung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1152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49959"/>
            <a:ext cx="35283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544B6819-8A0B-4B0E-AECE-D8610A8E2EAF}" type="slidenum">
              <a:rPr lang="de-DE" smtClean="0"/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19672" y="1700808"/>
            <a:ext cx="65623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Kriterien – Einteilung der Klassen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Geschlecht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Sprachfähigkeit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Leistungsentwicklung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Rücktritte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Wohngebiete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 smtClean="0"/>
              <a:t>Kinder- </a:t>
            </a:r>
            <a:r>
              <a:rPr lang="de-DE" sz="2000" dirty="0"/>
              <a:t>und </a:t>
            </a:r>
            <a:r>
              <a:rPr lang="de-DE" sz="2000" dirty="0" smtClean="0"/>
              <a:t>Elternwünsche (bei besonderen Anfragen! </a:t>
            </a:r>
          </a:p>
          <a:p>
            <a:r>
              <a:rPr lang="de-DE" sz="2000" dirty="0" smtClean="0"/>
              <a:t>          nur positive Wünsche)</a:t>
            </a:r>
            <a:endParaRPr lang="de-DE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88048" y="6093296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OGS Geschwister-Scholl, </a:t>
            </a:r>
            <a:r>
              <a:rPr lang="de-DE" dirty="0" err="1">
                <a:solidFill>
                  <a:srgbClr val="C00000"/>
                </a:solidFill>
              </a:rPr>
              <a:t>Derikum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1167</Words>
  <Application>Microsoft Office PowerPoint</Application>
  <PresentationFormat>Bildschirmpräsentation (4:3)</PresentationFormat>
  <Paragraphs>250</Paragraphs>
  <Slides>20</Slides>
  <Notes>19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M. Schmitz</dc:creator>
  <cp:lastModifiedBy>Florence Geerlings</cp:lastModifiedBy>
  <cp:revision>116</cp:revision>
  <cp:lastPrinted>2020-05-25T08:28:26Z</cp:lastPrinted>
  <dcterms:created xsi:type="dcterms:W3CDTF">2013-02-25T23:12:55Z</dcterms:created>
  <dcterms:modified xsi:type="dcterms:W3CDTF">2020-05-25T08:32:20Z</dcterms:modified>
</cp:coreProperties>
</file>